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7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7" r:id="rId10"/>
    <p:sldId id="259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74"/>
  </p:normalViewPr>
  <p:slideViewPr>
    <p:cSldViewPr snapToGrid="0" snapToObjects="1">
      <p:cViewPr>
        <p:scale>
          <a:sx n="96" d="100"/>
          <a:sy n="96" d="100"/>
        </p:scale>
        <p:origin x="147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83E92-9B32-F943-B606-3B738695DEEC}" type="datetimeFigureOut">
              <a:rPr lang="en-US" smtClean="0"/>
              <a:t>6/16/17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3C793-F773-9C47-B5C7-DFD4ADD67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8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8B9EBBA-996F-894A-B54A-D6246ED52CEA}" type="datetimeFigureOut">
              <a:rPr lang="en-US" smtClean="0"/>
              <a:pPr/>
              <a:t>6/16/17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6/16/17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6/16/17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6/16/17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FA1846-DA80-1C48-A609-854EA85C59AD}" type="datetimeFigureOut">
              <a:rPr lang="en-US" smtClean="0"/>
              <a:pPr/>
              <a:t>6/16/17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6/16/17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6/16/17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6/16/17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6/16/17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DF5E60-9974-AC48-9591-99C2BB44B7CF}" type="datetimeFigureOut">
              <a:rPr lang="en-US" smtClean="0"/>
              <a:pPr/>
              <a:t>6/16/17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C79C5D-2A6F-F04D-97DA-BEF2467B64E4}" type="datetimeFigureOut">
              <a:rPr lang="en-US" smtClean="0"/>
              <a:pPr/>
              <a:t>6/16/17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6/16/17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3547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4800" b="1" dirty="0" smtClean="0">
                <a:latin typeface="Impact" charset="0"/>
                <a:ea typeface="Impact" charset="0"/>
                <a:cs typeface="Impact" charset="0"/>
              </a:rPr>
              <a:t>Nutrition </a:t>
            </a:r>
            <a:r>
              <a:rPr lang="en-US" sz="4800" b="1" dirty="0" smtClean="0">
                <a:latin typeface="Impact" charset="0"/>
                <a:ea typeface="Impact" charset="0"/>
                <a:cs typeface="Impact" charset="0"/>
              </a:rPr>
              <a:t>E-Book</a:t>
            </a:r>
          </a:p>
          <a:p>
            <a:endParaRPr lang="en-US" b="1" dirty="0"/>
          </a:p>
          <a:p>
            <a:r>
              <a:rPr lang="en-US" b="1" dirty="0" smtClean="0"/>
              <a:t>Written By: Nicole </a:t>
            </a:r>
            <a:r>
              <a:rPr lang="en-US" b="1" dirty="0" err="1" smtClean="0"/>
              <a:t>Marchand</a:t>
            </a:r>
            <a:r>
              <a:rPr lang="en-US" b="1" dirty="0" smtClean="0"/>
              <a:t> Aucoin, MS, </a:t>
            </a:r>
            <a:r>
              <a:rPr lang="en-US" b="1" dirty="0" smtClean="0"/>
              <a:t>RD </a:t>
            </a:r>
          </a:p>
          <a:p>
            <a:r>
              <a:rPr lang="en-US" b="1" dirty="0" smtClean="0"/>
              <a:t>Registered Dietitian &amp; Owner Healthy Steps Nutrition &amp; CrossFit HSN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492" y="793579"/>
            <a:ext cx="32385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85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PROVEN Success!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6394" y="2171978"/>
            <a:ext cx="4441642" cy="33312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77166" y="2171972"/>
            <a:ext cx="4441648" cy="33312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37943" y="2171972"/>
            <a:ext cx="4441647" cy="333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Interested In More Information?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1" y="2286000"/>
            <a:ext cx="5758070" cy="3581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Our Programs:</a:t>
            </a:r>
          </a:p>
          <a:p>
            <a:r>
              <a:rPr lang="en-US" dirty="0" smtClean="0"/>
              <a:t>Group &amp; Corporate Challenges</a:t>
            </a:r>
          </a:p>
          <a:p>
            <a:r>
              <a:rPr lang="en-US" dirty="0" smtClean="0"/>
              <a:t>Individual Nutrition Counseling</a:t>
            </a:r>
          </a:p>
          <a:p>
            <a:r>
              <a:rPr lang="en-US" dirty="0" smtClean="0"/>
              <a:t>Sports Nutrition</a:t>
            </a:r>
          </a:p>
          <a:p>
            <a:r>
              <a:rPr lang="en-US" dirty="0" smtClean="0"/>
              <a:t>Pediatric Nutrition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403" b="62935"/>
          <a:stretch/>
        </p:blipFill>
        <p:spPr>
          <a:xfrm>
            <a:off x="6172200" y="2398644"/>
            <a:ext cx="5130450" cy="18752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609" y="5141843"/>
            <a:ext cx="11529391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Book </a:t>
            </a:r>
            <a:r>
              <a:rPr lang="en-US" sz="2000" b="1" dirty="0">
                <a:solidFill>
                  <a:schemeClr val="bg1"/>
                </a:solidFill>
              </a:rPr>
              <a:t>Your Appointment Online: </a:t>
            </a:r>
            <a:r>
              <a:rPr lang="en-US" sz="2000" dirty="0">
                <a:solidFill>
                  <a:schemeClr val="bg1"/>
                </a:solidFill>
              </a:rPr>
              <a:t>https://</a:t>
            </a:r>
            <a:r>
              <a:rPr lang="en-US" sz="2000" dirty="0" err="1">
                <a:solidFill>
                  <a:schemeClr val="bg1"/>
                </a:solidFill>
              </a:rPr>
              <a:t>healthystepsnutrition.com</a:t>
            </a:r>
            <a:r>
              <a:rPr lang="en-US" sz="2000" dirty="0">
                <a:solidFill>
                  <a:schemeClr val="bg1"/>
                </a:solidFill>
              </a:rPr>
              <a:t>/onsite-nutrition-programs/</a:t>
            </a:r>
          </a:p>
        </p:txBody>
      </p:sp>
    </p:spTree>
    <p:extLst>
      <p:ext uri="{BB962C8B-B14F-4D97-AF65-F5344CB8AC3E}">
        <p14:creationId xmlns:p14="http://schemas.microsoft.com/office/powerpoint/2010/main" val="371388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 Solid Foundation</a:t>
            </a:r>
            <a:br>
              <a:rPr lang="en-US" b="1" dirty="0" smtClean="0"/>
            </a:br>
            <a:r>
              <a:rPr lang="en-US" sz="2800" b="1" i="1" dirty="0" smtClean="0"/>
              <a:t>Where Does Your Nutrition Fit In?</a:t>
            </a:r>
            <a:endParaRPr lang="en-US" sz="2800" b="1" i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760" y="2171700"/>
            <a:ext cx="4215125" cy="4105532"/>
          </a:xfrm>
        </p:spPr>
      </p:pic>
    </p:spTree>
    <p:extLst>
      <p:ext uri="{BB962C8B-B14F-4D97-AF65-F5344CB8AC3E}">
        <p14:creationId xmlns:p14="http://schemas.microsoft.com/office/powerpoint/2010/main" val="732922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68352"/>
            <a:ext cx="9601200" cy="1371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Determine Your Baseline &amp; </a:t>
            </a:r>
            <a:br>
              <a:rPr lang="en-US" b="1" dirty="0" smtClean="0"/>
            </a:br>
            <a:r>
              <a:rPr lang="en-US" b="1" dirty="0" smtClean="0"/>
              <a:t>Track Your Progress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63" y="1812793"/>
            <a:ext cx="3755025" cy="4855636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263376" y="2185639"/>
            <a:ext cx="5709813" cy="3681761"/>
          </a:xfrm>
        </p:spPr>
        <p:txBody>
          <a:bodyPr/>
          <a:lstStyle/>
          <a:p>
            <a:r>
              <a:rPr lang="en-US" dirty="0" smtClean="0"/>
              <a:t>We recommend tracking more than just your body weight by looking at measurements, body fat and muscle mass</a:t>
            </a:r>
            <a:endParaRPr lang="en-US" dirty="0"/>
          </a:p>
          <a:p>
            <a:r>
              <a:rPr lang="en-US" dirty="0" smtClean="0"/>
              <a:t>Re-check biometrics every 2-4 weeks</a:t>
            </a:r>
          </a:p>
          <a:p>
            <a:r>
              <a:rPr lang="en-US" dirty="0" smtClean="0"/>
              <a:t>At Healthy Steps Nutrition, we use an </a:t>
            </a:r>
            <a:r>
              <a:rPr lang="en-US" dirty="0" err="1" smtClean="0"/>
              <a:t>InBody</a:t>
            </a:r>
            <a:r>
              <a:rPr lang="en-US" dirty="0" smtClean="0"/>
              <a:t> scan to determine your baseline and track your progress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9593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Have A Plan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371599" y="1680519"/>
            <a:ext cx="4527395" cy="4186881"/>
          </a:xfrm>
        </p:spPr>
        <p:txBody>
          <a:bodyPr>
            <a:normAutofit/>
          </a:bodyPr>
          <a:lstStyle/>
          <a:p>
            <a:r>
              <a:rPr lang="en-US" dirty="0" smtClean="0"/>
              <a:t>Take time to prep your staples on the weekend</a:t>
            </a:r>
          </a:p>
          <a:p>
            <a:r>
              <a:rPr lang="en-US" dirty="0" smtClean="0"/>
              <a:t>Check out the website for some </a:t>
            </a:r>
            <a:r>
              <a:rPr lang="en-US" dirty="0" smtClean="0">
                <a:solidFill>
                  <a:schemeClr val="tx1"/>
                </a:solidFill>
              </a:rPr>
              <a:t>awesome recipes! </a:t>
            </a:r>
            <a:r>
              <a:rPr lang="en-US" u="sng" dirty="0">
                <a:solidFill>
                  <a:schemeClr val="tx1"/>
                </a:solidFill>
              </a:rPr>
              <a:t>https://healthystepsnutrition.com/healthy-recipes/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Create a menu for the </a:t>
            </a:r>
            <a:r>
              <a:rPr lang="en-US" dirty="0" smtClean="0"/>
              <a:t>week</a:t>
            </a:r>
          </a:p>
          <a:p>
            <a:r>
              <a:rPr lang="en-US" dirty="0" smtClean="0"/>
              <a:t>Try using a muffin tin, crockpot or instant pot when prepping food </a:t>
            </a:r>
            <a:r>
              <a:rPr lang="en-US" smtClean="0"/>
              <a:t>to save time</a:t>
            </a:r>
            <a:endParaRPr lang="en-US" dirty="0" smtClean="0"/>
          </a:p>
          <a:p>
            <a:r>
              <a:rPr lang="en-US" dirty="0" smtClean="0"/>
              <a:t>Pre-wash and cut fruits and veggies for convenience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809" y="2055891"/>
            <a:ext cx="5226651" cy="343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2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Drink Up!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371600" y="1767017"/>
            <a:ext cx="6376086" cy="4100384"/>
          </a:xfrm>
        </p:spPr>
        <p:txBody>
          <a:bodyPr/>
          <a:lstStyle/>
          <a:p>
            <a:r>
              <a:rPr lang="en-US" dirty="0" smtClean="0"/>
              <a:t>Water plays a vital role with all metabolic purposes</a:t>
            </a:r>
          </a:p>
          <a:p>
            <a:r>
              <a:rPr lang="en-US" dirty="0" smtClean="0"/>
              <a:t>Dehydration can decrease performance up to 20%!</a:t>
            </a:r>
          </a:p>
          <a:p>
            <a:r>
              <a:rPr lang="en-US" dirty="0" smtClean="0"/>
              <a:t>Try to drink at least 80 ounces of water per day</a:t>
            </a:r>
          </a:p>
          <a:p>
            <a:r>
              <a:rPr lang="en-US" dirty="0" smtClean="0"/>
              <a:t>Don’t like the taste of water? Try adding fresh fruit (watermelon, strawberries, pineapple, cucumber, mint)</a:t>
            </a:r>
          </a:p>
          <a:p>
            <a:r>
              <a:rPr lang="en-US" dirty="0" smtClean="0"/>
              <a:t>Trips to drink more water: carry a bottle with you, log your water throughout the day, drink with a straw</a:t>
            </a:r>
            <a:endParaRPr lang="en-US" dirty="0"/>
          </a:p>
        </p:txBody>
      </p:sp>
      <p:pic>
        <p:nvPicPr>
          <p:cNvPr id="10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686" y="1344461"/>
            <a:ext cx="3449638" cy="4665054"/>
          </a:xfrm>
        </p:spPr>
      </p:pic>
    </p:spTree>
    <p:extLst>
      <p:ext uri="{BB962C8B-B14F-4D97-AF65-F5344CB8AC3E}">
        <p14:creationId xmlns:p14="http://schemas.microsoft.com/office/powerpoint/2010/main" val="1766527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Balance Your Plate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Incorporating all macronutrients (protein, carbs &amp; fats) into your meals and snacks will help keep you full and satisfied </a:t>
            </a:r>
          </a:p>
          <a:p>
            <a:r>
              <a:rPr lang="en-US" dirty="0" smtClean="0"/>
              <a:t>Try to load up on the non-starchy veggies (1/2 your plate) and eat those first!</a:t>
            </a:r>
          </a:p>
          <a:p>
            <a:r>
              <a:rPr lang="en-US" dirty="0" smtClean="0"/>
              <a:t>Next, choose a lean meat (3-6 ounces) </a:t>
            </a:r>
          </a:p>
          <a:p>
            <a:r>
              <a:rPr lang="en-US" dirty="0" smtClean="0"/>
              <a:t>Lastly, pick a low glycemic starch that is high in fiber and low in sugar to help keep you full and satisfied until the next meal/snack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012" y="1852612"/>
            <a:ext cx="4014788" cy="4014788"/>
          </a:xfrm>
        </p:spPr>
      </p:pic>
    </p:spTree>
    <p:extLst>
      <p:ext uri="{BB962C8B-B14F-4D97-AF65-F5344CB8AC3E}">
        <p14:creationId xmlns:p14="http://schemas.microsoft.com/office/powerpoint/2010/main" val="226778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Track Your Food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Keeping track of your intake is an extra step of accountability that will help you be aware of what exactly you are eating</a:t>
            </a:r>
          </a:p>
          <a:p>
            <a:r>
              <a:rPr lang="en-US" dirty="0" smtClean="0"/>
              <a:t>We LOVE MyFitnessPal because it is user friendly and has a large food bank to easily find the food brands you are consuming</a:t>
            </a:r>
          </a:p>
          <a:p>
            <a:r>
              <a:rPr lang="en-US" dirty="0" smtClean="0"/>
              <a:t>Short on time? Try a food photo journal and just take pictures of everything you eat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347" y="1711867"/>
            <a:ext cx="4686347" cy="4686347"/>
          </a:xfrm>
        </p:spPr>
      </p:pic>
    </p:spTree>
    <p:extLst>
      <p:ext uri="{BB962C8B-B14F-4D97-AF65-F5344CB8AC3E}">
        <p14:creationId xmlns:p14="http://schemas.microsoft.com/office/powerpoint/2010/main" val="1830881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599" y="708103"/>
            <a:ext cx="9601200" cy="1485900"/>
          </a:xfrm>
        </p:spPr>
        <p:txBody>
          <a:bodyPr>
            <a:normAutofit/>
          </a:bodyPr>
          <a:lstStyle/>
          <a:p>
            <a:r>
              <a:rPr lang="en-US" dirty="0" smtClean="0"/>
              <a:t>Let’s Look At All The Pieces Of The Puzzle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371599" y="2285999"/>
            <a:ext cx="4650059" cy="392523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Drink at least 80 ounces of water per day</a:t>
            </a:r>
          </a:p>
          <a:p>
            <a:r>
              <a:rPr lang="en-US" dirty="0" smtClean="0"/>
              <a:t>Eat every 3-4 hours</a:t>
            </a:r>
          </a:p>
          <a:p>
            <a:r>
              <a:rPr lang="en-US" dirty="0" smtClean="0"/>
              <a:t>Balance your macronutrients: 40% carbs, 30% protein, 30% fat</a:t>
            </a:r>
          </a:p>
          <a:p>
            <a:r>
              <a:rPr lang="en-US" dirty="0" smtClean="0"/>
              <a:t>Slow down: your brain is 15 minutes behind your belly!</a:t>
            </a:r>
          </a:p>
          <a:p>
            <a:r>
              <a:rPr lang="en-US" dirty="0" smtClean="0"/>
              <a:t>Focus on lean sources of meat, plant based sources of fat and low sugar/high fiber carbohydrates</a:t>
            </a:r>
          </a:p>
          <a:p>
            <a:r>
              <a:rPr lang="en-US" dirty="0" smtClean="0"/>
              <a:t>Eat around your workouts (don’t workout on an empty stomach)</a:t>
            </a:r>
          </a:p>
          <a:p>
            <a:r>
              <a:rPr lang="en-US" dirty="0" smtClean="0"/>
              <a:t>Try to get at least 6 hours of sleep per night</a:t>
            </a:r>
          </a:p>
          <a:p>
            <a:r>
              <a:rPr lang="en-US" dirty="0" smtClean="0"/>
              <a:t>Exercise regularly! </a:t>
            </a:r>
          </a:p>
          <a:p>
            <a:endParaRPr lang="en-US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104" y="2665142"/>
            <a:ext cx="4739427" cy="2877014"/>
          </a:xfrm>
        </p:spPr>
      </p:pic>
    </p:spTree>
    <p:extLst>
      <p:ext uri="{BB962C8B-B14F-4D97-AF65-F5344CB8AC3E}">
        <p14:creationId xmlns:p14="http://schemas.microsoft.com/office/powerpoint/2010/main" val="755471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WHY Use Healthy Steps Nutrition?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latin typeface="Impact" charset="0"/>
                <a:ea typeface="Impact" charset="0"/>
                <a:cs typeface="Impact" charset="0"/>
              </a:rPr>
              <a:t>GUIDED.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latin typeface="Impact" charset="0"/>
                <a:ea typeface="Impact" charset="0"/>
                <a:cs typeface="Impact" charset="0"/>
              </a:rPr>
              <a:t>TESTED.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latin typeface="Impact" charset="0"/>
                <a:ea typeface="Impact" charset="0"/>
                <a:cs typeface="Impact" charset="0"/>
              </a:rPr>
              <a:t>PROVEN.</a:t>
            </a:r>
            <a:endParaRPr lang="en-US" sz="6000" dirty="0"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525403" y="4598504"/>
            <a:ext cx="4447786" cy="1268896"/>
          </a:xfrm>
        </p:spPr>
        <p:txBody>
          <a:bodyPr/>
          <a:lstStyle/>
          <a:p>
            <a:r>
              <a:rPr lang="en-US" dirty="0" smtClean="0"/>
              <a:t>Program Written By Registered Dietitian &amp; CrossFit Affiliate Owner, Nicole </a:t>
            </a:r>
            <a:r>
              <a:rPr lang="en-US" dirty="0" err="1" smtClean="0"/>
              <a:t>Marchand</a:t>
            </a:r>
            <a:r>
              <a:rPr lang="en-US" dirty="0" smtClean="0"/>
              <a:t> Aucoin</a:t>
            </a:r>
          </a:p>
          <a:p>
            <a:endParaRPr lang="en-US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22" y="1896613"/>
            <a:ext cx="2564399" cy="256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819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48</TotalTime>
  <Words>496</Words>
  <Application>Microsoft Macintosh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Franklin Gothic Book</vt:lpstr>
      <vt:lpstr>Impact</vt:lpstr>
      <vt:lpstr>Crop</vt:lpstr>
      <vt:lpstr>PowerPoint Presentation</vt:lpstr>
      <vt:lpstr>A Solid Foundation Where Does Your Nutrition Fit In?</vt:lpstr>
      <vt:lpstr>Determine Your Baseline &amp;  Track Your Progress</vt:lpstr>
      <vt:lpstr>Have A Plan</vt:lpstr>
      <vt:lpstr>Drink Up!</vt:lpstr>
      <vt:lpstr>Balance Your Plate </vt:lpstr>
      <vt:lpstr>Track Your Food</vt:lpstr>
      <vt:lpstr>Let’s Look At All The Pieces Of The Puzzle</vt:lpstr>
      <vt:lpstr>WHY Use Healthy Steps Nutrition?</vt:lpstr>
      <vt:lpstr>PROVEN Success!</vt:lpstr>
      <vt:lpstr>Interested In More Information?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Aucoin</dc:creator>
  <cp:lastModifiedBy>Nicole Aucoin</cp:lastModifiedBy>
  <cp:revision>7</cp:revision>
  <dcterms:created xsi:type="dcterms:W3CDTF">2017-06-12T19:14:37Z</dcterms:created>
  <dcterms:modified xsi:type="dcterms:W3CDTF">2017-06-16T12:59:23Z</dcterms:modified>
</cp:coreProperties>
</file>